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415" r:id="rId2"/>
    <p:sldId id="414" r:id="rId3"/>
    <p:sldId id="413" r:id="rId4"/>
    <p:sldId id="409" r:id="rId5"/>
    <p:sldId id="410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11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20" autoAdjust="0"/>
    <p:restoredTop sz="94660"/>
  </p:normalViewPr>
  <p:slideViewPr>
    <p:cSldViewPr>
      <p:cViewPr varScale="1">
        <p:scale>
          <a:sx n="46" d="100"/>
          <a:sy n="46" d="100"/>
        </p:scale>
        <p:origin x="43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1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8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uAfrmVN5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2.wdp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6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2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6.jpeg"/><Relationship Id="rId5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9.wdp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ampaignkerusso.org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campaignkerusso.org/?p=9369" TargetMode="External"/><Relationship Id="rId2" Type="http://schemas.openxmlformats.org/officeDocument/2006/relationships/hyperlink" Target="http://download.cnet.com/Free-YouTube-Downloader/3000-2071_4-752194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paignkerusso.org/sonshinetent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XgH8ZIz9j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" y="76200"/>
            <a:ext cx="9144000" cy="914400"/>
          </a:xfrm>
        </p:spPr>
        <p:txBody>
          <a:bodyPr bIns="91440"/>
          <a:lstStyle/>
          <a:p>
            <a:r>
              <a:rPr lang="en-US" sz="6400" dirty="0"/>
              <a:t>Our Present Jesus</a:t>
            </a:r>
          </a:p>
        </p:txBody>
      </p:sp>
      <p:pic>
        <p:nvPicPr>
          <p:cNvPr id="1026" name="Picture 2" descr="C:\Users\Therese\Desktop\The Present\PIX\baby-Jesus-in-a-manger1-e13244998303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9000"/>
                    </a14:imgEffect>
                    <a14:imgEffect>
                      <a14:colorTemperature colorTemp="9740"/>
                    </a14:imgEffect>
                    <a14:imgEffect>
                      <a14:saturation sat="83000"/>
                    </a14:imgEffect>
                    <a14:imgEffect>
                      <a14:brightnessContrast bright="1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9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905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2" y="0"/>
            <a:ext cx="9132277" cy="17526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 true meaning of Christmas is that God freely gives wonderful presents to people, starting with giving His only Son, Jesus.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5" name="Picture 5" descr="C:\Users\Therese\Desktop\The Present\PIX\gifts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01779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herese\Desktop\The Present\PIX\gif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"/>
          <a:stretch/>
        </p:blipFill>
        <p:spPr bwMode="auto">
          <a:xfrm>
            <a:off x="3931939" y="1905000"/>
            <a:ext cx="5334000" cy="5111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2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160"/>
            <a:ext cx="9144000" cy="6892160"/>
          </a:xfrm>
          <a:solidFill>
            <a:schemeClr val="tx1"/>
          </a:solidFill>
        </p:spPr>
        <p:txBody>
          <a:bodyPr bIns="91440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Therese\Desktop\The Present\PIX\silhouette-of-man-holding-gift-sami-sarki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80"/>
                    </a14:imgEffect>
                    <a14:imgEffect>
                      <a14:saturation sat="400000"/>
                    </a14:imgEffect>
                    <a14:imgEffect>
                      <a14:brightnessContrast bright="-3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2" y="1583121"/>
            <a:ext cx="78867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69342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'For God so loved the world, that He gave His only begotten Son, that whosoever believes in Him should not perish, but have everlasting life.' </a:t>
            </a:r>
            <a:r>
              <a:rPr lang="en-US" sz="2000" dirty="0">
                <a:solidFill>
                  <a:schemeClr val="bg1"/>
                </a:solidFill>
              </a:rPr>
              <a:t>John 3:16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7F2DBC-DB91-413A-861C-396E39F491C6}"/>
              </a:ext>
            </a:extLst>
          </p:cNvPr>
          <p:cNvSpPr txBox="1">
            <a:spLocks/>
          </p:cNvSpPr>
          <p:nvPr/>
        </p:nvSpPr>
        <p:spPr bwMode="auto">
          <a:xfrm>
            <a:off x="1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4400" kern="0" dirty="0">
                <a:solidFill>
                  <a:schemeClr val="bg1"/>
                </a:solidFill>
              </a:rPr>
              <a:t>Jesus is our Heavenly Father’s Gift to All People</a:t>
            </a:r>
          </a:p>
        </p:txBody>
      </p:sp>
    </p:spTree>
    <p:extLst>
      <p:ext uri="{BB962C8B-B14F-4D97-AF65-F5344CB8AC3E}">
        <p14:creationId xmlns:p14="http://schemas.microsoft.com/office/powerpoint/2010/main" val="3525228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herese\Desktop\The Present\PIX\godsgif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80"/>
                    </a14:imgEffect>
                    <a14:imgEffect>
                      <a14:saturation sat="397000"/>
                    </a14:imgEffect>
                    <a14:imgEffect>
                      <a14:brightnessContrast bright="10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91"/>
          <a:stretch/>
        </p:blipFill>
        <p:spPr bwMode="auto">
          <a:xfrm>
            <a:off x="0" y="0"/>
            <a:ext cx="9144000" cy="68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206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446" y="0"/>
            <a:ext cx="9167446" cy="2168818"/>
          </a:xfrm>
        </p:spPr>
        <p:txBody>
          <a:bodyPr/>
          <a:lstStyle/>
          <a:p>
            <a:pPr marL="0" indent="0">
              <a:buNone/>
            </a:pPr>
            <a:r>
              <a:rPr lang="en-GB" sz="3000" b="1" dirty="0"/>
              <a:t>“We should thank God because of the very great gift that he has given to us. His gift is so great that no words could ever describe it!” </a:t>
            </a:r>
          </a:p>
          <a:p>
            <a:pPr marL="0" indent="0" algn="r">
              <a:buNone/>
            </a:pPr>
            <a:r>
              <a:rPr lang="en-GB" sz="2000" dirty="0"/>
              <a:t>2 Corinthians 9:15</a:t>
            </a:r>
            <a:endParaRPr lang="en-US" sz="2000" dirty="0"/>
          </a:p>
        </p:txBody>
      </p:sp>
      <p:pic>
        <p:nvPicPr>
          <p:cNvPr id="9218" name="Picture 2" descr="C:\Users\Therese\Desktop\The Present\PIX\jesus-gi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colorTemperature colorTemp="6498"/>
                    </a14:imgEffect>
                    <a14:imgEffect>
                      <a14:saturation sat="131000"/>
                    </a14:imgEffect>
                    <a14:imgEffect>
                      <a14:brightnessContrast bright="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56"/>
          <a:stretch/>
        </p:blipFill>
        <p:spPr bwMode="auto">
          <a:xfrm>
            <a:off x="-29308" y="1981200"/>
            <a:ext cx="917330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346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herese\Desktop\The Present\PIX\JAMES1_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6099"/>
                    </a14:imgEffect>
                    <a14:imgEffect>
                      <a14:saturation sat="400000"/>
                    </a14:imgEffect>
                    <a14:imgEffect>
                      <a14:brightnessContrast bright="-4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705600"/>
          </a:xfrm>
          <a:prstGeom prst="rect">
            <a:avLst/>
          </a:prstGeom>
          <a:noFill/>
          <a:effectLst>
            <a:glow rad="457200">
              <a:srgbClr val="FF0000">
                <a:alpha val="47000"/>
              </a:srgbClr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3505200" cy="5334000"/>
          </a:xfrm>
        </p:spPr>
        <p:txBody>
          <a:bodyPr/>
          <a:lstStyle/>
          <a:p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A New Life</a:t>
            </a:r>
          </a:p>
          <a:p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Forgiveness</a:t>
            </a:r>
          </a:p>
          <a:p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Heaven</a:t>
            </a:r>
          </a:p>
          <a:p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Relationship</a:t>
            </a:r>
          </a:p>
          <a:p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Clean Heart</a:t>
            </a:r>
          </a:p>
          <a:p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Holy Spirit</a:t>
            </a:r>
          </a:p>
          <a:p>
            <a:r>
              <a:rPr lang="en-US" sz="3600" b="1" dirty="0">
                <a:effectLst>
                  <a:glow rad="127000">
                    <a:schemeClr val="bg1"/>
                  </a:glow>
                </a:effectLst>
              </a:rPr>
              <a:t>Assurance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1FB81A-EA98-479D-8A20-8D58737B8A5B}"/>
              </a:ext>
            </a:extLst>
          </p:cNvPr>
          <p:cNvSpPr txBox="1">
            <a:spLocks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4" y="304800"/>
            <a:ext cx="9144000" cy="685800"/>
          </a:xfrm>
        </p:spPr>
        <p:txBody>
          <a:bodyPr lIns="0" tIns="0" rIns="0" bIns="0" anchor="t" anchorCtr="0"/>
          <a:lstStyle/>
          <a:p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With Jesus, God Gave Us Salvation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9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Therese\Desktop\The Present\PIX\el-nacimiento-de-jesus-en-navid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3000"/>
                    </a14:imgEffect>
                    <a14:imgEffect>
                      <a14:colorTemperature colorTemp="6680"/>
                    </a14:imgEffect>
                    <a14:imgEffect>
                      <a14:saturation sat="152000"/>
                    </a14:imgEffect>
                    <a14:imgEffect>
                      <a14:brightnessContrast bright="8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61" b="9382"/>
          <a:stretch/>
        </p:blipFill>
        <p:spPr bwMode="auto">
          <a:xfrm>
            <a:off x="41031" y="0"/>
            <a:ext cx="9114692" cy="54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62" y="4800601"/>
            <a:ext cx="9126415" cy="2051538"/>
          </a:xfrm>
          <a:solidFill>
            <a:schemeClr val="bg1"/>
          </a:solidFill>
        </p:spPr>
        <p:txBody>
          <a:bodyPr tIns="91440" bIns="182880"/>
          <a:lstStyle/>
          <a:p>
            <a:pPr marL="0" indent="0">
              <a:buNone/>
            </a:pPr>
            <a:r>
              <a:rPr lang="en-US" dirty="0"/>
              <a:t>“And she brought forth her firstborn Son, and wrapped Him in swaddling cloths, and laid Him in a manger, because there was no room for them in the inn..” </a:t>
            </a:r>
            <a:r>
              <a:rPr lang="en-US" sz="2000" dirty="0"/>
              <a:t>Luke 2:7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938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524" y="76200"/>
            <a:ext cx="4255475" cy="2819400"/>
          </a:xfrm>
        </p:spPr>
        <p:txBody>
          <a:bodyPr lIns="91440" tIns="0" rIns="91440" bIns="0" anchor="t" anchorCtr="0"/>
          <a:lstStyle/>
          <a:p>
            <a:r>
              <a:rPr lang="en-US" dirty="0"/>
              <a:t>Jesus Was Even Wrapped Up Like a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133600"/>
            <a:ext cx="4191000" cy="45719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Swaddling</a:t>
            </a:r>
            <a:r>
              <a:rPr lang="en-US" sz="3600" dirty="0"/>
              <a:t> is an age-old practice of wrapping infants in bands of cloth so that movement of the limbs is tightly restricted. </a:t>
            </a:r>
          </a:p>
        </p:txBody>
      </p:sp>
      <p:pic>
        <p:nvPicPr>
          <p:cNvPr id="11268" name="Picture 4" descr="http://upload.wikimedia.org/wikipedia/commons/4/49/Swaddling_Clothes_(PSF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3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8" r="3719"/>
          <a:stretch/>
        </p:blipFill>
        <p:spPr bwMode="auto">
          <a:xfrm>
            <a:off x="0" y="-35171"/>
            <a:ext cx="4888524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1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85846"/>
            <a:ext cx="9144000" cy="287215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“All of God lives in Christ's body.” </a:t>
            </a:r>
            <a:r>
              <a:rPr lang="en-US" sz="2000" dirty="0"/>
              <a:t>Colossians 2:9 </a:t>
            </a:r>
          </a:p>
          <a:p>
            <a:pPr marL="0" indent="0">
              <a:buNone/>
            </a:pPr>
            <a:r>
              <a:rPr lang="en-US" sz="2800" b="1" dirty="0"/>
              <a:t>“So the Word became human and lived here on earth among us.“ </a:t>
            </a:r>
            <a:r>
              <a:rPr lang="en-US" sz="2000" dirty="0"/>
              <a:t>John 1:14</a:t>
            </a:r>
          </a:p>
          <a:p>
            <a:pPr marL="0" indent="0">
              <a:buNone/>
            </a:pPr>
            <a:r>
              <a:rPr lang="en-US" sz="2800" b="1" dirty="0"/>
              <a:t>“But he gave up his place with God and made himself nothing. He was born to be a man and became like a servant.” </a:t>
            </a:r>
            <a:r>
              <a:rPr lang="en-US" sz="2000" dirty="0"/>
              <a:t>Philippians 2:7</a:t>
            </a:r>
          </a:p>
        </p:txBody>
      </p:sp>
      <p:pic>
        <p:nvPicPr>
          <p:cNvPr id="12290" name="Picture 2" descr="http://images.fineartamerica.com/images-medium-large/baby-jesus-jennifer-hick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colorTemperature colorTemp="8660"/>
                    </a14:imgEffect>
                    <a14:imgEffect>
                      <a14:saturation sat="247000"/>
                    </a14:imgEffect>
                    <a14:imgEffect>
                      <a14:brightnessContrast bright="-12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0" t="6624" b="20727"/>
          <a:stretch/>
        </p:blipFill>
        <p:spPr bwMode="auto">
          <a:xfrm>
            <a:off x="0" y="0"/>
            <a:ext cx="6999747" cy="39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4114800"/>
          </a:xfrm>
          <a:solidFill>
            <a:schemeClr val="bg1"/>
          </a:solidFill>
        </p:spPr>
        <p:txBody>
          <a:bodyPr tIns="91440" bIns="0" anchor="t" anchorCtr="0"/>
          <a:lstStyle/>
          <a:p>
            <a:pPr algn="l"/>
            <a:r>
              <a:rPr lang="en-US" sz="3600" b="1" dirty="0">
                <a:latin typeface="+mn-lt"/>
              </a:rPr>
              <a:t>He was swaddled with more than cloth,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He was swaddled with human flesh.</a:t>
            </a:r>
          </a:p>
        </p:txBody>
      </p:sp>
    </p:spTree>
    <p:extLst>
      <p:ext uri="{BB962C8B-B14F-4D97-AF65-F5344CB8AC3E}">
        <p14:creationId xmlns:p14="http://schemas.microsoft.com/office/powerpoint/2010/main" val="180353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squibix.net/gallery/imgs/opening_presents-dis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colorTemperature colorTemp="7760"/>
                    </a14:imgEffect>
                    <a14:imgEffect>
                      <a14:saturation sat="140000"/>
                    </a14:imgEffect>
                    <a14:imgEffect>
                      <a14:brightnessContrast bright="19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604"/>
            <a:ext cx="9167447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0604"/>
            <a:ext cx="4648200" cy="27638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</a:rPr>
              <a:t>Often, children rip off the </a:t>
            </a:r>
            <a:br>
              <a:rPr lang="en-US" dirty="0"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dirty="0"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</a:rPr>
              <a:t>wrapping to reveal </a:t>
            </a:r>
            <a:r>
              <a:rPr lang="en-US" i="1" dirty="0"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</a:rPr>
              <a:t>the gift within.</a:t>
            </a:r>
          </a:p>
        </p:txBody>
      </p:sp>
    </p:spTree>
    <p:extLst>
      <p:ext uri="{BB962C8B-B14F-4D97-AF65-F5344CB8AC3E}">
        <p14:creationId xmlns:p14="http://schemas.microsoft.com/office/powerpoint/2010/main" val="14648047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 lIns="91440" tIns="0" rIns="0" bIns="0" anchor="t" anchorCtr="0"/>
          <a:lstStyle/>
          <a:p>
            <a:pPr algn="l"/>
            <a:r>
              <a:rPr lang="en-US" sz="3600" dirty="0"/>
              <a:t>The BODY of Jesus needed to be torn to reveal the gift of salvation for all.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170" y="5334000"/>
            <a:ext cx="9179169" cy="1524000"/>
          </a:xfrm>
        </p:spPr>
        <p:txBody>
          <a:bodyPr lIns="182880" tIns="91440"/>
          <a:lstStyle/>
          <a:p>
            <a:pPr marL="0" indent="0">
              <a:buNone/>
            </a:pPr>
            <a:r>
              <a:rPr lang="en-US" dirty="0"/>
              <a:t>“But he was wounded for the wrong we did; he was crushed for the evil we did… and we are healed because of his wounds.” </a:t>
            </a:r>
            <a:r>
              <a:rPr lang="en-US" sz="2000" dirty="0"/>
              <a:t>Isaiah 53:5</a:t>
            </a:r>
          </a:p>
        </p:txBody>
      </p:sp>
      <p:pic>
        <p:nvPicPr>
          <p:cNvPr id="16386" name="Picture 2" descr="C:\Documents and Settings\Therese\Desktop\The Present\PIX\picture%20of%20hands%20cropp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colorTemperature colorTemp="7220"/>
                    </a14:imgEffect>
                    <a14:imgEffect>
                      <a14:saturation sat="145000"/>
                    </a14:imgEffect>
                    <a14:imgEffect>
                      <a14:brightnessContrast bright="2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82" b="5414"/>
          <a:stretch/>
        </p:blipFill>
        <p:spPr bwMode="auto">
          <a:xfrm>
            <a:off x="0" y="990600"/>
            <a:ext cx="9144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67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Welcome All</a:t>
            </a:r>
            <a:endParaRPr lang="en-US" sz="80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/>
          <a:stretch/>
        </p:blipFill>
        <p:spPr>
          <a:xfrm>
            <a:off x="109112" y="0"/>
            <a:ext cx="8925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0"/>
            <a:ext cx="4953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Look for Our Present ***Jesus*** at the foot of the tree…</a:t>
            </a:r>
          </a:p>
          <a:p>
            <a:pPr marL="0" indent="0">
              <a:buNone/>
            </a:pPr>
            <a:r>
              <a:rPr lang="en-US" sz="4000" dirty="0"/>
              <a:t>No, not this tree…</a:t>
            </a:r>
          </a:p>
        </p:txBody>
      </p:sp>
      <p:pic>
        <p:nvPicPr>
          <p:cNvPr id="13314" name="Picture 2" descr="http://images.clipartof.com/small/27372-Clipart-Illustration-Of-Wrapped-Xmas-Presents-Resting-Under-A-Colorfully-Decorated-Christmas-T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9" r="99491"/>
                    </a14:imgEffect>
                    <a14:imgEffect>
                      <a14:sharpenSoften amount="60000"/>
                    </a14:imgEffect>
                    <a14:imgEffect>
                      <a14:colorTemperature colorTemp="7400"/>
                    </a14:imgEffect>
                    <a14:imgEffect>
                      <a14:saturation sat="174000"/>
                    </a14:imgEffect>
                    <a14:imgEffect>
                      <a14:brightnessContrast bright="-20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5"/>
          <a:stretch/>
        </p:blipFill>
        <p:spPr bwMode="auto">
          <a:xfrm>
            <a:off x="5863" y="0"/>
            <a:ext cx="567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Therese\Desktop\The Present\PIX\12_jesus-gods-gif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43000"/>
                    </a14:imgEffect>
                    <a14:imgEffect>
                      <a14:colorTemperature colorTemp="4520"/>
                    </a14:imgEffect>
                    <a14:imgEffect>
                      <a14:saturation sat="245000"/>
                    </a14:imgEffect>
                    <a14:imgEffect>
                      <a14:brightnessContrast bright="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855">
            <a:off x="4696039" y="3860358"/>
            <a:ext cx="3977019" cy="3213431"/>
          </a:xfrm>
          <a:prstGeom prst="rect">
            <a:avLst/>
          </a:prstGeom>
          <a:noFill/>
          <a:effectLst>
            <a:glow rad="673100">
              <a:srgbClr val="00B050">
                <a:alpha val="40000"/>
              </a:srgb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01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ightofprophecy1844.com/resources/CROSS%20SHADOW.jpg?timestamp=132671770918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colorTemperature colorTemp="8840"/>
                    </a14:imgEffect>
                    <a14:imgEffect>
                      <a14:saturation sat="282000"/>
                    </a14:imgEffect>
                    <a14:imgEffect>
                      <a14:brightnessContrast bright="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17584"/>
            <a:ext cx="9120553" cy="68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6200"/>
            <a:ext cx="2209800" cy="1752600"/>
          </a:xfrm>
          <a:solidFill>
            <a:schemeClr val="bg1">
              <a:alpha val="55000"/>
            </a:schemeClr>
          </a:solidFill>
          <a:effectLst>
            <a:glow rad="127000">
              <a:schemeClr val="accent2">
                <a:lumMod val="50000"/>
                <a:alpha val="8000"/>
              </a:schemeClr>
            </a:glow>
          </a:effectLst>
        </p:spPr>
        <p:txBody>
          <a:bodyPr/>
          <a:lstStyle/>
          <a:p>
            <a:r>
              <a:rPr lang="en-US" sz="6000" dirty="0">
                <a:effectLst>
                  <a:glow rad="127000">
                    <a:schemeClr val="accent2">
                      <a:lumMod val="75000"/>
                    </a:schemeClr>
                  </a:glow>
                </a:effectLst>
              </a:rPr>
              <a:t>This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9144000" cy="1828800"/>
          </a:xfrm>
          <a:solidFill>
            <a:schemeClr val="bg1">
              <a:alpha val="4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effectLst>
                  <a:glow rad="127000">
                    <a:schemeClr val="accent2">
                      <a:lumMod val="50000"/>
                    </a:schemeClr>
                  </a:glow>
                </a:effectLst>
              </a:rPr>
              <a:t>When we humble ourselves, kneel at the foot of the cross and ask forgiveness for our sins, we can receive our gift.</a:t>
            </a:r>
          </a:p>
        </p:txBody>
      </p:sp>
      <p:pic>
        <p:nvPicPr>
          <p:cNvPr id="5" name="Picture 4" descr="C:\Users\Therese\Desktop\The Present\PIX\12_jesus-gods-gif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43000"/>
                    </a14:imgEffect>
                    <a14:imgEffect>
                      <a14:colorTemperature colorTemp="4520"/>
                    </a14:imgEffect>
                    <a14:imgEffect>
                      <a14:saturation sat="245000"/>
                    </a14:imgEffect>
                    <a14:imgEffect>
                      <a14:brightnessContrast bright="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855">
            <a:off x="3268369" y="2251306"/>
            <a:ext cx="1127378" cy="910922"/>
          </a:xfrm>
          <a:prstGeom prst="rect">
            <a:avLst/>
          </a:prstGeom>
          <a:noFill/>
          <a:effectLst>
            <a:glow rad="673100">
              <a:srgbClr val="00B050">
                <a:alpha val="40000"/>
              </a:srgb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11724" y="1"/>
            <a:ext cx="1992924" cy="40386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>
                <a:effectLst>
                  <a:glow rad="127000">
                    <a:schemeClr val="accent2">
                      <a:lumMod val="50000"/>
                    </a:schemeClr>
                  </a:glow>
                </a:effectLst>
              </a:rPr>
              <a:t>“They put him to death by hanging him on a tree” </a:t>
            </a:r>
          </a:p>
          <a:p>
            <a:pPr marL="0" indent="0" algn="ctr">
              <a:buNone/>
            </a:pPr>
            <a:r>
              <a:rPr lang="en-US" sz="2000" dirty="0">
                <a:effectLst>
                  <a:glow rad="127000">
                    <a:schemeClr val="accent2">
                      <a:lumMod val="50000"/>
                    </a:schemeClr>
                  </a:glow>
                </a:effectLst>
              </a:rPr>
              <a:t>Acts 10:39</a:t>
            </a:r>
            <a:endParaRPr lang="en-US" sz="2000" b="1" dirty="0">
              <a:effectLst>
                <a:glow rad="127000">
                  <a:schemeClr val="accent2">
                    <a:lumMod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450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-bjFm0tHC5hg/Tm6vuIsIWrI/AAAAAAAAAJc/QZXJFrXqCiU/s1600/ranger_1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  <a14:imgEffect>
                      <a14:colorTemperature colorTemp="7040"/>
                    </a14:imgEffect>
                    <a14:imgEffect>
                      <a14:saturation sat="123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89"/>
          <a:stretch/>
        </p:blipFill>
        <p:spPr bwMode="auto">
          <a:xfrm>
            <a:off x="0" y="-11723"/>
            <a:ext cx="60198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6" y="216877"/>
            <a:ext cx="9174249" cy="1078523"/>
          </a:xfrm>
          <a:solidFill>
            <a:schemeClr val="bg1">
              <a:alpha val="56000"/>
            </a:schemeClr>
          </a:solidFill>
        </p:spPr>
        <p:txBody>
          <a:bodyPr/>
          <a:lstStyle/>
          <a:p>
            <a:pPr algn="l"/>
            <a:r>
              <a:rPr lang="en-US" sz="4800" b="1" dirty="0"/>
              <a:t>Jesus will never get broken or wear 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762000"/>
            <a:ext cx="3945756" cy="6096000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aseline="30000" dirty="0"/>
              <a:t>“</a:t>
            </a:r>
            <a:r>
              <a:rPr lang="en-US" sz="2800" dirty="0"/>
              <a:t>Don’t store up treasures on earth! Moths and rust can destroy them, and thieves can break in and steal them. </a:t>
            </a:r>
            <a:endParaRPr lang="en-US" sz="2800" baseline="30000" dirty="0"/>
          </a:p>
          <a:p>
            <a:pPr marL="0" indent="0">
              <a:buNone/>
            </a:pPr>
            <a:r>
              <a:rPr lang="en-US" sz="2800" dirty="0"/>
              <a:t>Instead, store up your treasures in heaven, where moths and rust cannot destroy them, and thieves cannot break in and steal them.”</a:t>
            </a:r>
          </a:p>
          <a:p>
            <a:pPr marL="0" indent="0" algn="r">
              <a:buNone/>
            </a:pPr>
            <a:r>
              <a:rPr lang="en-US" sz="2000" dirty="0"/>
              <a:t>Mat. 6:19-20</a:t>
            </a:r>
          </a:p>
        </p:txBody>
      </p:sp>
    </p:spTree>
    <p:extLst>
      <p:ext uri="{BB962C8B-B14F-4D97-AF65-F5344CB8AC3E}">
        <p14:creationId xmlns:p14="http://schemas.microsoft.com/office/powerpoint/2010/main" val="19545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podcc.org/wp-content/uploads/2012/04/slide-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colorTemperature colorTemp="6400"/>
                    </a14:imgEffect>
                    <a14:imgEffect>
                      <a14:saturation sat="375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62"/>
            <a:ext cx="9144000" cy="685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308" y="-13962"/>
            <a:ext cx="9173308" cy="699762"/>
          </a:xfrm>
          <a:solidFill>
            <a:srgbClr val="100400">
              <a:alpha val="90000"/>
            </a:srgbClr>
          </a:solidFill>
        </p:spPr>
        <p:txBody>
          <a:bodyPr/>
          <a:lstStyle/>
          <a:p>
            <a:r>
              <a:rPr lang="en-US" dirty="0"/>
              <a:t>A Gift Must Be Received</a:t>
            </a:r>
          </a:p>
        </p:txBody>
      </p:sp>
    </p:spTree>
    <p:extLst>
      <p:ext uri="{BB962C8B-B14F-4D97-AF65-F5344CB8AC3E}">
        <p14:creationId xmlns:p14="http://schemas.microsoft.com/office/powerpoint/2010/main" val="39019628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35014"/>
          </a:xfrm>
        </p:spPr>
        <p:txBody>
          <a:bodyPr/>
          <a:lstStyle/>
          <a:p>
            <a:pPr marL="0" indent="0">
              <a:buNone/>
            </a:pPr>
            <a:r>
              <a:rPr lang="en-US" sz="3200" b="1" baseline="30000" dirty="0"/>
              <a:t>“</a:t>
            </a:r>
            <a:r>
              <a:rPr lang="en-US" sz="3200" b="1" dirty="0"/>
              <a:t>But to all who did receive him, who believed in his name, he gave the right to become children of God.” </a:t>
            </a:r>
            <a:r>
              <a:rPr lang="en-US" sz="2000" dirty="0"/>
              <a:t>John 1:12</a:t>
            </a:r>
          </a:p>
        </p:txBody>
      </p:sp>
      <p:pic>
        <p:nvPicPr>
          <p:cNvPr id="19458" name="Picture 2" descr="C:\Documents and Settings\Therese\Desktop\The Present\PIX\jesus-comfor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colorTemperature colorTemp="7580"/>
                    </a14:imgEffect>
                    <a14:imgEffect>
                      <a14:saturation sat="229000"/>
                    </a14:imgEffect>
                    <a14:imgEffect>
                      <a14:brightnessContrast bright="12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59" t="3519" r="362" b="60168"/>
          <a:stretch/>
        </p:blipFill>
        <p:spPr bwMode="auto">
          <a:xfrm>
            <a:off x="-76200" y="-5862"/>
            <a:ext cx="9220200" cy="51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359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24000"/>
            <a:ext cx="4038600" cy="53046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/>
              <a:t>Second Meaning: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A person is here in the room.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Like a roll call at school. When your name is called, you answer, “present.”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dirty="0"/>
              <a:t>Remember our second </a:t>
            </a:r>
            <a:br>
              <a:rPr lang="en-US" dirty="0"/>
            </a:br>
            <a:r>
              <a:rPr lang="en-US" dirty="0"/>
              <a:t>meaning of present?</a:t>
            </a:r>
          </a:p>
        </p:txBody>
      </p:sp>
      <p:pic>
        <p:nvPicPr>
          <p:cNvPr id="3074" name="Picture 2" descr="C:\Users\Therese\Desktop\box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colorTemperature colorTemp="11500"/>
                    </a14:imgEffect>
                    <a14:imgEffect>
                      <a14:saturation sat="294000"/>
                    </a14:imgEffect>
                    <a14:imgEffect>
                      <a14:brightnessContrast bright="2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3134"/>
            <a:ext cx="5410200" cy="51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20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339" y="0"/>
            <a:ext cx="5263661" cy="6858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Jesus is a Gift from God, but he is also ‘Our Present Jesus’ because He is right here with us.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b="1" dirty="0"/>
              <a:t>“The Lord is near to all who call on him, to all who call on him in truth.” </a:t>
            </a:r>
          </a:p>
          <a:p>
            <a:pPr marL="0" indent="0" algn="r">
              <a:buNone/>
            </a:pPr>
            <a:r>
              <a:rPr lang="en-US" sz="2000" dirty="0"/>
              <a:t>Ps. 145:18 </a:t>
            </a:r>
          </a:p>
          <a:p>
            <a:r>
              <a:rPr lang="en-US" b="1" dirty="0"/>
              <a:t>“The Lord is near to the brokenhearted and saves the crushed in spirit.” </a:t>
            </a:r>
          </a:p>
          <a:p>
            <a:pPr marL="0" indent="0" algn="r">
              <a:buNone/>
            </a:pPr>
            <a:r>
              <a:rPr lang="en-US" sz="2000" dirty="0"/>
              <a:t>Ps. 34:18  </a:t>
            </a:r>
          </a:p>
        </p:txBody>
      </p:sp>
      <p:pic>
        <p:nvPicPr>
          <p:cNvPr id="20482" name="Picture 2" descr="http://images.fineartamerica.com/images-medium/jesus-comforts-joe-wel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  <a14:imgEffect>
                      <a14:colorTemperature colorTemp="7220"/>
                    </a14:imgEffect>
                    <a14:imgEffect>
                      <a14:saturation sat="225000"/>
                    </a14:imgEffect>
                    <a14:imgEffect>
                      <a14:brightnessContrast bright="10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972"/>
          <a:stretch/>
        </p:blipFill>
        <p:spPr bwMode="auto">
          <a:xfrm>
            <a:off x="-63588" y="-69274"/>
            <a:ext cx="3962648" cy="70034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41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Mary Did You Know? 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  <a:br>
              <a:rPr lang="en-US" sz="4400" dirty="0"/>
            </a:br>
            <a:r>
              <a:rPr lang="en-US" dirty="0">
                <a:hlinkClick r:id="rId2"/>
              </a:rPr>
              <a:t>https://www.youtube.com/watch?v=xauAfrmVN5s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Song: Mary Did You Know?</a:t>
            </a:r>
          </a:p>
        </p:txBody>
      </p:sp>
    </p:spTree>
    <p:extLst>
      <p:ext uri="{BB962C8B-B14F-4D97-AF65-F5344CB8AC3E}">
        <p14:creationId xmlns:p14="http://schemas.microsoft.com/office/powerpoint/2010/main" val="42111045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1" y="3863020"/>
            <a:ext cx="3733799" cy="299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4724400" cy="40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Is Jesus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/>
              <a:t>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“They said to each other, ‘Did not our hearts burn within us while he talked to us on the road, while he opened to us the Scriptures?’”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noAutofit/>
          </a:bodyPr>
          <a:lstStyle/>
          <a:p>
            <a:pPr marL="0" marR="0" algn="ctr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Begin with Prayer</a:t>
            </a:r>
            <a:endParaRPr lang="en-US" sz="60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067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943600" y="685800"/>
            <a:ext cx="3200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dirty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dirty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2004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b="1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b="1" dirty="0">
                <a:latin typeface="Arial" charset="0"/>
              </a:rPr>
              <a:t>You have in the past, but you think it would mean more 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b="1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0"/>
            <a:ext cx="9144000" cy="609600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/>
              <a:t>Three Important Questions</a:t>
            </a: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9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here, waiting to save you right now?</a:t>
            </a:r>
            <a:r>
              <a:rPr lang="en-US" sz="3200" dirty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/>
              <a:t>The Prayer of a Sinner Turning to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Dear Jesus, I know that I have sinned against You and that my sins separate me from You.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am truly sorry.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Right now, I turn away from my sinful past 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Please forgive me, and help me 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died for my 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Believe You rose from the dead,  you are alive, and 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invite You Jesus to be both my Savior and the Lord of my 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my life from now 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B9C017-A257-49B8-80A4-F3B65DBBBFA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solidFill>
            <a:srgbClr val="003760"/>
          </a:solidFill>
          <a:ln>
            <a:noFill/>
          </a:ln>
          <a:effectLst/>
          <a:extLst/>
        </p:spPr>
        <p:txBody>
          <a:bodyPr vert="horz" wrap="square" lIns="4572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4400" kern="0" dirty="0"/>
          </a:p>
          <a:p>
            <a:pPr marL="0" indent="0" algn="ctr">
              <a:buFont typeface="Wingdings" pitchFamily="2" charset="2"/>
              <a:buNone/>
            </a:pPr>
            <a:br>
              <a:rPr lang="en-US" sz="4400" kern="0" dirty="0"/>
            </a:br>
            <a:endParaRPr 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5680"/>
            <a:ext cx="9144000" cy="3845120"/>
          </a:xfrm>
        </p:spPr>
        <p:txBody>
          <a:bodyPr lIns="4572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dirty="0">
                <a:effectLst>
                  <a:glow rad="127000">
                    <a:schemeClr val="bg1"/>
                  </a:glow>
                </a:effectLst>
              </a:rPr>
              <a:t>Play a Game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dirty="0">
                <a:effectLst>
                  <a:glow rad="127000">
                    <a:schemeClr val="bg1"/>
                  </a:glow>
                </a:effectLst>
              </a:rPr>
              <a:t>Need a Volunteer: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400" dirty="0">
                <a:effectLst>
                  <a:glow rad="127000">
                    <a:schemeClr val="bg1"/>
                  </a:glow>
                </a:effectLst>
              </a:rPr>
              <a:t>	</a:t>
            </a: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Read 2 Knock-Knock Jokes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	Read 2 Bible Verses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	Answer Lesson Questions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br>
              <a:rPr lang="en-US" sz="44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86502-FD44-4E11-8D4E-B393E477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11065"/>
                    </a14:imgEffect>
                    <a14:imgEffect>
                      <a14:saturation sat="304000"/>
                    </a14:imgEffect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2860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48D3B0-E347-443C-8115-C1E8E653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  <a14:imgEffect>
                      <a14:colorTemperature colorTemp="7239"/>
                    </a14:imgEffect>
                    <a14:imgEffect>
                      <a14:saturation sat="195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99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0F49C-ACB5-473A-8039-1807F5F71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10469"/>
                    </a14:imgEffect>
                    <a14:imgEffect>
                      <a14:saturation sat="11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68"/>
            <a:ext cx="9220201" cy="68964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F1999-BBD9-4062-A7FF-4FED64372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-35168"/>
            <a:ext cx="2286000" cy="460716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643200"/>
                </a:solidFill>
              </a:rPr>
              <a:t>A small gift from us to you.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643200"/>
                </a:solidFill>
              </a:rPr>
              <a:t>Thank you for coming.</a:t>
            </a:r>
          </a:p>
        </p:txBody>
      </p:sp>
    </p:spTree>
    <p:extLst>
      <p:ext uri="{BB962C8B-B14F-4D97-AF65-F5344CB8AC3E}">
        <p14:creationId xmlns:p14="http://schemas.microsoft.com/office/powerpoint/2010/main" val="355315402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32BE63-4CC8-4C5B-95FA-580FB932B89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4000" kern="0" dirty="0">
              <a:solidFill>
                <a:srgbClr val="6432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3E8D48-2591-4B9E-A998-AAD62E66D9B7}"/>
              </a:ext>
            </a:extLst>
          </p:cNvPr>
          <p:cNvSpPr txBox="1">
            <a:spLocks/>
          </p:cNvSpPr>
          <p:nvPr/>
        </p:nvSpPr>
        <p:spPr bwMode="auto">
          <a:xfrm>
            <a:off x="76200" y="76200"/>
            <a:ext cx="8991600" cy="4114800"/>
          </a:xfrm>
          <a:prstGeom prst="rect">
            <a:avLst/>
          </a:prstGeom>
          <a:solidFill>
            <a:srgbClr val="FFFF00">
              <a:alpha val="48000"/>
            </a:srgbClr>
          </a:solidFill>
          <a:ln w="82550">
            <a:solidFill>
              <a:schemeClr val="bg1"/>
            </a:solidFill>
            <a:prstDash val="lgDashDot"/>
            <a:miter lim="800000"/>
            <a:headEnd/>
            <a:tailEnd/>
          </a:ln>
          <a:effectLst/>
          <a:extLst/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4000" b="0" kern="0" dirty="0">
              <a:solidFill>
                <a:srgbClr val="6432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F1999-BBD9-4062-A7FF-4FED64372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738718"/>
            <a:ext cx="8305800" cy="1299882"/>
          </a:xfrm>
        </p:spPr>
        <p:txBody>
          <a:bodyPr lIns="91440" tIns="0" rIns="0" bIns="0"/>
          <a:lstStyle/>
          <a:p>
            <a:pPr marL="0" indent="0" algn="ctr">
              <a:buNone/>
            </a:pPr>
            <a:r>
              <a:rPr lang="en-US" sz="4000" dirty="0">
                <a:solidFill>
                  <a:srgbClr val="643200"/>
                </a:solidFill>
              </a:rPr>
              <a:t>This Coupon is Good for One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643200"/>
                </a:solidFill>
              </a:rPr>
              <a:t>Free Prize at The SonShineTent </a:t>
            </a:r>
            <a:r>
              <a:rPr lang="en-US" sz="4000" b="0" dirty="0">
                <a:solidFill>
                  <a:srgbClr val="643200"/>
                </a:solidFill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8BBCE-2BB5-4872-978D-C853D69A39C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219256" y="304800"/>
            <a:ext cx="8705488" cy="243839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8E918D-505B-4DCA-B659-242F0FB1E197}"/>
              </a:ext>
            </a:extLst>
          </p:cNvPr>
          <p:cNvSpPr txBox="1">
            <a:spLocks/>
          </p:cNvSpPr>
          <p:nvPr/>
        </p:nvSpPr>
        <p:spPr bwMode="auto">
          <a:xfrm>
            <a:off x="58189" y="4267200"/>
            <a:ext cx="91440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kern="0" dirty="0">
                <a:solidFill>
                  <a:srgbClr val="643200"/>
                </a:solidFill>
              </a:rPr>
              <a:t>Give away 3 of  these coupons to 3 different children. Then bring back the plastic bag for another prize for you.</a:t>
            </a:r>
          </a:p>
        </p:txBody>
      </p:sp>
    </p:spTree>
    <p:extLst>
      <p:ext uri="{BB962C8B-B14F-4D97-AF65-F5344CB8AC3E}">
        <p14:creationId xmlns:p14="http://schemas.microsoft.com/office/powerpoint/2010/main" val="29171576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/>
              <a:t>Note:</a:t>
            </a:r>
            <a:r>
              <a:rPr lang="en-US" sz="2400" dirty="0"/>
              <a:t> After you download the slideshow, you may also need to download some videos from YouTube &amp; add them into this PowerPoint. This tool can help you: 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Free YouTube Download</a:t>
            </a:r>
            <a:r>
              <a:rPr lang="en-US" sz="2400" dirty="0"/>
              <a:t> 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209800"/>
            <a:ext cx="624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present these messages in outdoor venues using the </a:t>
            </a:r>
            <a:r>
              <a:rPr lang="en-US" sz="2400" b="1" dirty="0">
                <a:latin typeface="Arial" charset="0"/>
                <a:hlinkClick r:id="rId6"/>
              </a:rPr>
              <a:t>SonShineTent</a:t>
            </a:r>
            <a:r>
              <a:rPr lang="en-US" sz="2400" b="1" dirty="0">
                <a:latin typeface="Arial" charset="0"/>
              </a:rPr>
              <a:t>.</a:t>
            </a:r>
            <a:br>
              <a:rPr lang="en-US" sz="24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Watch the video of our service that goes with this message, click here: </a:t>
            </a:r>
            <a:r>
              <a:rPr lang="en-US" sz="2400" b="1" dirty="0">
                <a:latin typeface="Arial" charset="0"/>
                <a:hlinkClick r:id="rId7"/>
              </a:rPr>
              <a:t>http://campaignkerusso.org/?p=9369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algn="ctr"/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b="1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8"/>
              </a:rPr>
              <a:t>info@campaignkerusso.org</a:t>
            </a:r>
            <a:r>
              <a:rPr lang="en-US" sz="2400" b="1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33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304800"/>
            <a:ext cx="3908790" cy="6934200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743200" y="3429000"/>
            <a:ext cx="6400800" cy="3429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dirty="0"/>
              <a:t>What about God’s Gift?</a:t>
            </a:r>
            <a:endParaRPr lang="en-US" sz="32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have you </a:t>
            </a:r>
            <a:r>
              <a:rPr lang="en-US" sz="3200" dirty="0"/>
              <a:t>b</a:t>
            </a:r>
            <a:r>
              <a:rPr lang="en-US" sz="3200" b="1" dirty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200" b="1" dirty="0"/>
              <a:t>What do you want to tell others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212363"/>
            <a:ext cx="2743200" cy="6509474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600" b="1" dirty="0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 dirty="0">
                <a:latin typeface="Arial" charset="0"/>
              </a:rPr>
              <a:t>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2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6828"/>
          <a:stretch/>
        </p:blipFill>
        <p:spPr>
          <a:xfrm>
            <a:off x="0" y="-8467"/>
            <a:ext cx="915367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57200"/>
            <a:ext cx="2743200" cy="6400800"/>
          </a:xfrm>
          <a:prstGeom prst="rect">
            <a:avLst/>
          </a:prstGeom>
          <a:noFill/>
          <a:effectLst>
            <a:glow rad="279400">
              <a:schemeClr val="accent1">
                <a:alpha val="82000"/>
              </a:schemeClr>
            </a:glow>
          </a:effectLst>
        </p:spPr>
        <p:txBody>
          <a:bodyPr wrap="square" lIns="0" tIns="0" rIns="0" bIns="0">
            <a:noAutofit/>
          </a:bodyPr>
          <a:lstStyle/>
          <a:p>
            <a:pPr marL="0" marR="0">
              <a:lnSpc>
                <a:spcPts val="6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643200"/>
                </a:solidFill>
                <a:effectLst>
                  <a:glow rad="127000">
                    <a:srgbClr val="FFFF00"/>
                  </a:glow>
                </a:effectLst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Let’s Close in Prayer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4211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Video Goes Here</a:t>
            </a:r>
            <a:br>
              <a:rPr lang="en-US" sz="4400" dirty="0"/>
            </a:br>
            <a:r>
              <a:rPr lang="en-US" sz="4400" dirty="0"/>
              <a:t>Title: Christmas in a Nutshell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Download Here:</a:t>
            </a:r>
            <a:br>
              <a:rPr lang="en-US" sz="4400" dirty="0"/>
            </a:br>
            <a:r>
              <a:rPr lang="en-US" sz="2400" dirty="0">
                <a:hlinkClick r:id="rId2"/>
              </a:rPr>
              <a:t>http://www.youtube.com/watch?v=QXgH8ZIz9jQ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867" y="0"/>
            <a:ext cx="9144000" cy="685800"/>
          </a:xfrm>
        </p:spPr>
        <p:txBody>
          <a:bodyPr/>
          <a:lstStyle/>
          <a:p>
            <a:r>
              <a:rPr lang="en-US" sz="3600" dirty="0"/>
              <a:t>Video: Christmas in a Nutshell</a:t>
            </a:r>
          </a:p>
        </p:txBody>
      </p:sp>
    </p:spTree>
    <p:extLst>
      <p:ext uri="{BB962C8B-B14F-4D97-AF65-F5344CB8AC3E}">
        <p14:creationId xmlns:p14="http://schemas.microsoft.com/office/powerpoint/2010/main" val="34461901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" y="76200"/>
            <a:ext cx="9144000" cy="914400"/>
          </a:xfrm>
        </p:spPr>
        <p:txBody>
          <a:bodyPr bIns="91440"/>
          <a:lstStyle/>
          <a:p>
            <a:r>
              <a:rPr lang="en-US" sz="6400" dirty="0"/>
              <a:t>Our Present Jesus</a:t>
            </a:r>
          </a:p>
        </p:txBody>
      </p:sp>
      <p:pic>
        <p:nvPicPr>
          <p:cNvPr id="1026" name="Picture 2" descr="C:\Users\Therese\Desktop\The Present\PIX\baby-Jesus-in-a-manger1-e13244998303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9000"/>
                    </a14:imgEffect>
                    <a14:imgEffect>
                      <a14:colorTemperature colorTemp="9740"/>
                    </a14:imgEffect>
                    <a14:imgEffect>
                      <a14:saturation sat="83000"/>
                    </a14:imgEffect>
                    <a14:imgEffect>
                      <a14:brightnessContrast bright="1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9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930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170" y="0"/>
            <a:ext cx="9179169" cy="1219200"/>
          </a:xfrm>
        </p:spPr>
        <p:txBody>
          <a:bodyPr/>
          <a:lstStyle/>
          <a:p>
            <a:r>
              <a:rPr lang="en-US" dirty="0"/>
              <a:t>Present is one of those words </a:t>
            </a:r>
            <a:br>
              <a:rPr lang="en-US" dirty="0"/>
            </a:br>
            <a:r>
              <a:rPr lang="en-US" dirty="0"/>
              <a:t>that has two different meanings: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42672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First Meaning: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4800" dirty="0"/>
              <a:t>A gift from one person to another.</a:t>
            </a:r>
          </a:p>
        </p:txBody>
      </p:sp>
      <p:pic>
        <p:nvPicPr>
          <p:cNvPr id="1029" name="Picture 5" descr="http://weather.blogs.foxnews.com/files/2008/04/prese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46000"/>
                    </a14:imgEffect>
                    <a14:imgEffect>
                      <a14:colorTemperature colorTemp="7850"/>
                    </a14:imgEffect>
                    <a14:imgEffect>
                      <a14:saturation sat="332000"/>
                    </a14:imgEffect>
                    <a14:imgEffect>
                      <a14:brightnessContrast bright="38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1263161"/>
            <a:ext cx="5018688" cy="56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72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24000"/>
            <a:ext cx="4038600" cy="530469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b="1" dirty="0"/>
              <a:t>Second Meaning: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A person is here in the room.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Like a roll call at school. When your name is called, you answer, “present.”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dirty="0"/>
              <a:t>Present is one of those words </a:t>
            </a:r>
            <a:br>
              <a:rPr lang="en-US" dirty="0"/>
            </a:br>
            <a:r>
              <a:rPr lang="en-US" dirty="0"/>
              <a:t>that has two different meanings:</a:t>
            </a:r>
          </a:p>
        </p:txBody>
      </p:sp>
      <p:pic>
        <p:nvPicPr>
          <p:cNvPr id="3074" name="Picture 2" descr="C:\Users\Therese\Desktop\box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  <a14:imgEffect>
                      <a14:colorTemperature colorTemp="11500"/>
                    </a14:imgEffect>
                    <a14:imgEffect>
                      <a14:saturation sat="294000"/>
                    </a14:imgEffect>
                    <a14:imgEffect>
                      <a14:brightnessContrast bright="2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93134"/>
            <a:ext cx="5410200" cy="51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1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4800" dirty="0"/>
              <a:t>First: Let’s look at </a:t>
            </a:r>
            <a:br>
              <a:rPr lang="en-US" sz="4800" dirty="0"/>
            </a:br>
            <a:r>
              <a:rPr lang="en-US" sz="4800" dirty="0"/>
              <a:t>Our Present Jesus – The Gift</a:t>
            </a:r>
          </a:p>
        </p:txBody>
      </p:sp>
      <p:pic>
        <p:nvPicPr>
          <p:cNvPr id="4098" name="Picture 2" descr="C:\Users\Therese\Desktop\The Present\PIX\Christmas-Lights-for-Christ_64655_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4414" r="14603" b="3937"/>
          <a:stretch/>
        </p:blipFill>
        <p:spPr bwMode="auto">
          <a:xfrm>
            <a:off x="3104911" y="1371601"/>
            <a:ext cx="606253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23446" y="1447801"/>
            <a:ext cx="3909646" cy="54102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Did you know that Christmas really is about giving presents?</a:t>
            </a:r>
          </a:p>
        </p:txBody>
      </p:sp>
    </p:spTree>
    <p:extLst>
      <p:ext uri="{BB962C8B-B14F-4D97-AF65-F5344CB8AC3E}">
        <p14:creationId xmlns:p14="http://schemas.microsoft.com/office/powerpoint/2010/main" val="3951054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4|2.2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2.2|2.5|4.3|2.7|3.9|3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1276</Words>
  <Application>Microsoft Office PowerPoint</Application>
  <PresentationFormat>On-screen Show (4:3)</PresentationFormat>
  <Paragraphs>141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Aharoni</vt:lpstr>
      <vt:lpstr>Arial</vt:lpstr>
      <vt:lpstr>Calibri</vt:lpstr>
      <vt:lpstr>Times New Roman</vt:lpstr>
      <vt:lpstr>Verdana</vt:lpstr>
      <vt:lpstr>Wingdings</vt:lpstr>
      <vt:lpstr>Refined</vt:lpstr>
      <vt:lpstr>Our Present Jesus</vt:lpstr>
      <vt:lpstr>PowerPoint Presentation</vt:lpstr>
      <vt:lpstr>PowerPoint Presentation</vt:lpstr>
      <vt:lpstr>PowerPoint Presentation</vt:lpstr>
      <vt:lpstr>Video: Christmas in a Nutshell</vt:lpstr>
      <vt:lpstr>Our Present Jesus</vt:lpstr>
      <vt:lpstr>Present is one of those words  that has two different meanings:</vt:lpstr>
      <vt:lpstr>Present is one of those words  that has two different meanings:</vt:lpstr>
      <vt:lpstr>First: Let’s look at  Our Present Jesus – The Gift</vt:lpstr>
      <vt:lpstr>PowerPoint Presentation</vt:lpstr>
      <vt:lpstr>PowerPoint Presentation</vt:lpstr>
      <vt:lpstr>PowerPoint Presentation</vt:lpstr>
      <vt:lpstr>PowerPoint Presentation</vt:lpstr>
      <vt:lpstr>With Jesus, God Gave Us Salvation</vt:lpstr>
      <vt:lpstr>PowerPoint Presentation</vt:lpstr>
      <vt:lpstr>Jesus Was Even Wrapped Up Like a Present</vt:lpstr>
      <vt:lpstr>He was swaddled with more than cloth, He was swaddled with human flesh.</vt:lpstr>
      <vt:lpstr>Often, children rip off the  wrapping to reveal the gift within.</vt:lpstr>
      <vt:lpstr>The BODY of Jesus needed to be torn to reveal the gift of salvation for all.</vt:lpstr>
      <vt:lpstr>PowerPoint Presentation</vt:lpstr>
      <vt:lpstr>This Tree</vt:lpstr>
      <vt:lpstr>Jesus will never get broken or wear out!</vt:lpstr>
      <vt:lpstr>A Gift Must Be Received</vt:lpstr>
      <vt:lpstr>PowerPoint Presentation</vt:lpstr>
      <vt:lpstr>Remember our second  meaning of present?</vt:lpstr>
      <vt:lpstr>PowerPoint Presentation</vt:lpstr>
      <vt:lpstr>Song: Mary Did You Know?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Harold Greenberg</cp:lastModifiedBy>
  <cp:revision>91</cp:revision>
  <dcterms:created xsi:type="dcterms:W3CDTF">2012-08-28T02:53:07Z</dcterms:created>
  <dcterms:modified xsi:type="dcterms:W3CDTF">2017-12-08T01:39:23Z</dcterms:modified>
</cp:coreProperties>
</file>